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338" r:id="rId53"/>
    <p:sldId id="297" r:id="rId54"/>
    <p:sldId id="298" r:id="rId55"/>
    <p:sldId id="299" r:id="rId56"/>
    <p:sldId id="300" r:id="rId57"/>
    <p:sldId id="301" r:id="rId58"/>
    <p:sldId id="337" r:id="rId59"/>
    <p:sldId id="336" r:id="rId60"/>
    <p:sldId id="333" r:id="rId61"/>
    <p:sldId id="304" r:id="rId62"/>
    <p:sldId id="303" r:id="rId63"/>
    <p:sldId id="305" r:id="rId64"/>
  </p:sldIdLst>
  <p:sldSz cx="9753600" cy="73152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Josefin Sans Regular Bold" panose="020B0604020202020204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oppins Light" panose="00000400000000000000" pitchFamily="2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860" y="78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363813B3-F9A6-46FF-8020-2BE618FE0776}">
      <dgm:prSet/>
      <dgm:spPr/>
      <dgm:t>
        <a:bodyPr/>
        <a:lstStyle/>
        <a:p>
          <a:r>
            <a:rPr lang="pt-BR" dirty="0"/>
            <a:t>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66099073-2733-4F9C-A339-2DA9C4150268}" type="parTrans" cxnId="{CDDBDEEC-863F-4908-BDEF-78B23F5CE8DF}">
      <dgm:prSet/>
      <dgm:spPr/>
      <dgm:t>
        <a:bodyPr/>
        <a:lstStyle/>
        <a:p>
          <a:endParaRPr lang="pt-BR"/>
        </a:p>
      </dgm:t>
    </dgm:pt>
    <dgm:pt modelId="{0BB4636C-A1BC-46F8-A413-BB5CE35C50CA}" type="sibTrans" cxnId="{CDDBDEEC-863F-4908-BDEF-78B23F5CE8DF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EFB6D558-4CEC-43FC-B540-B41038B1C7B6}" type="presOf" srcId="{363813B3-F9A6-46FF-8020-2BE618FE0776}" destId="{B7F16BA2-CF86-4F1D-8746-C9F9A7B88EF8}" srcOrd="0" destOrd="1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DDBDEEC-863F-4908-BDEF-78B23F5CE8DF}" srcId="{D93C00E0-B9F2-4441-8A83-4A6C526B6EFE}" destId="{363813B3-F9A6-46FF-8020-2BE618FE0776}" srcOrd="1" destOrd="0" parTransId="{66099073-2733-4F9C-A339-2DA9C4150268}" sibTransId="{0BB4636C-A1BC-46F8-A413-BB5CE35C50CA}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Conhecimento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“Sistema econômico que se concentra em equilibrar os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Conhecimento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80" y="360000"/>
            <a:ext cx="751464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36" y="2074146"/>
            <a:ext cx="7490128" cy="4563907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30043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72702593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</a:t>
            </a:r>
            <a:br>
              <a:rPr lang="pt-BR" dirty="0"/>
            </a:br>
            <a:r>
              <a:rPr lang="pt-BR" dirty="0"/>
              <a:t>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8" name="Espaço Reservado para Conteúdo 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BBE597F-D9C6-4C24-84E1-8794099024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0313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/>
              <a:t> para </a:t>
            </a:r>
            <a:r>
              <a:rPr lang="en-US" sz="4800" b="1" dirty="0"/>
              <a:t>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6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  <p:pic>
        <p:nvPicPr>
          <p:cNvPr id="7" name="Espaço Reservado para Conteúdo 6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0B1C045E-BFC9-4CBB-A5D3-AAB861C5CF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12" y="1905000"/>
            <a:ext cx="7781088" cy="4459993"/>
          </a:xfrm>
        </p:spPr>
      </p:pic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– DESAFIOS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3596762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623320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Congresso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833171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1796</Words>
  <Application>Microsoft Office PowerPoint</Application>
  <PresentationFormat>Personalizar</PresentationFormat>
  <Paragraphs>365</Paragraphs>
  <Slides>63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Arial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 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187</cp:revision>
  <dcterms:created xsi:type="dcterms:W3CDTF">2006-08-16T00:00:00Z</dcterms:created>
  <dcterms:modified xsi:type="dcterms:W3CDTF">2020-08-29T05:05:39Z</dcterms:modified>
  <dc:identifier>DAEFhbHi9uU</dc:identifier>
</cp:coreProperties>
</file>